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90C90-4BF8-4D87-89C9-E616A1C8C1BD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25003-C6AB-4584-BE0F-C8D4AAFCA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97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1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22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83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18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8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037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25003-C6AB-4584-BE0F-C8D4AAFCAB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68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733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2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2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4973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736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830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0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65833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782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6C2671C-48ED-43FB-8000-88739256209F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E8FD15-29BF-4A98-82D9-D46C9A0820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4161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Target Audiences and </a:t>
            </a:r>
            <a:r>
              <a:rPr lang="en-US" dirty="0" smtClean="0"/>
              <a:t>Inclusion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3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36.3 percent of Americans are people of color</a:t>
            </a:r>
          </a:p>
          <a:p>
            <a:r>
              <a:rPr lang="en-US" dirty="0" smtClean="0"/>
              <a:t>Important groups to consider are as follows:</a:t>
            </a:r>
          </a:p>
          <a:p>
            <a:pPr lvl="1"/>
            <a:r>
              <a:rPr lang="en-US" dirty="0" smtClean="0"/>
              <a:t>African Americans</a:t>
            </a:r>
          </a:p>
          <a:p>
            <a:pPr lvl="1"/>
            <a:r>
              <a:rPr lang="en-US" dirty="0" smtClean="0"/>
              <a:t>Hispanic Americans</a:t>
            </a:r>
          </a:p>
          <a:p>
            <a:pPr lvl="1"/>
            <a:r>
              <a:rPr lang="en-US" dirty="0" smtClean="0"/>
              <a:t>Asian Americans</a:t>
            </a:r>
          </a:p>
          <a:p>
            <a:pPr lvl="1"/>
            <a:r>
              <a:rPr lang="en-US" dirty="0" smtClean="0"/>
              <a:t>Native Americans</a:t>
            </a:r>
          </a:p>
          <a:p>
            <a:pPr lvl="1"/>
            <a:r>
              <a:rPr lang="en-US" dirty="0" smtClean="0"/>
              <a:t>Arab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4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12.6 percent of the population</a:t>
            </a:r>
          </a:p>
          <a:p>
            <a:r>
              <a:rPr lang="en-US" dirty="0" smtClean="0"/>
              <a:t>Trendsetters</a:t>
            </a:r>
          </a:p>
          <a:p>
            <a:r>
              <a:rPr lang="en-US" dirty="0" smtClean="0"/>
              <a:t>Brand loyal</a:t>
            </a:r>
          </a:p>
          <a:p>
            <a:r>
              <a:rPr lang="en-US" dirty="0" smtClean="0"/>
              <a:t>Teens spend more on clothing, shoes and video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Hispanic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16.3 percent of the population</a:t>
            </a:r>
          </a:p>
          <a:p>
            <a:r>
              <a:rPr lang="en-US" dirty="0" smtClean="0"/>
              <a:t>Not just from Mexico</a:t>
            </a:r>
          </a:p>
          <a:p>
            <a:r>
              <a:rPr lang="en-US" dirty="0" smtClean="0"/>
              <a:t>Prefer ads in Spanish</a:t>
            </a:r>
          </a:p>
          <a:p>
            <a:r>
              <a:rPr lang="en-US" dirty="0" smtClean="0"/>
              <a:t>Spend more on phones, apparel and groceries</a:t>
            </a:r>
          </a:p>
          <a:p>
            <a:r>
              <a:rPr lang="en-US" dirty="0" smtClean="0"/>
              <a:t>Have larger families (3.5 per household)</a:t>
            </a:r>
          </a:p>
          <a:p>
            <a:r>
              <a:rPr lang="en-US" dirty="0" smtClean="0"/>
              <a:t>Tradition is important</a:t>
            </a:r>
          </a:p>
          <a:p>
            <a:r>
              <a:rPr lang="en-US" dirty="0" smtClean="0"/>
              <a:t>1/3 less than 18 years old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4.8 percent of the population</a:t>
            </a:r>
          </a:p>
          <a:p>
            <a:r>
              <a:rPr lang="en-US" dirty="0" smtClean="0"/>
              <a:t>52 percent older than 25 have bachelor’s degrees and high-paying jobs</a:t>
            </a:r>
          </a:p>
          <a:p>
            <a:r>
              <a:rPr lang="en-US" dirty="0" smtClean="0"/>
              <a:t>Spend more on housing, education, vehicles, insurance and pensions</a:t>
            </a:r>
          </a:p>
          <a:p>
            <a:r>
              <a:rPr lang="en-US" dirty="0" smtClean="0"/>
              <a:t>Variety of languages and cultures</a:t>
            </a:r>
          </a:p>
          <a:p>
            <a:r>
              <a:rPr lang="en-US" dirty="0" smtClean="0"/>
              <a:t>Family and traditions important</a:t>
            </a:r>
          </a:p>
          <a:p>
            <a:r>
              <a:rPr lang="en-US" dirty="0" smtClean="0"/>
              <a:t>Inappropriate to call attention to oneself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than 1 percent of population</a:t>
            </a:r>
          </a:p>
          <a:p>
            <a:r>
              <a:rPr lang="en-US" dirty="0" smtClean="0"/>
              <a:t>Images portrayed often offensive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backgrounds</a:t>
            </a:r>
          </a:p>
          <a:p>
            <a:r>
              <a:rPr lang="en-US" dirty="0" smtClean="0"/>
              <a:t>Most of the community in U.S. is Christian</a:t>
            </a:r>
          </a:p>
          <a:p>
            <a:r>
              <a:rPr lang="en-US" dirty="0" smtClean="0"/>
              <a:t>More than 70 percent in white collar jobs</a:t>
            </a:r>
          </a:p>
          <a:p>
            <a:r>
              <a:rPr lang="en-US" dirty="0" smtClean="0"/>
              <a:t>More than 40 percent have bachelor’s degrees</a:t>
            </a:r>
          </a:p>
          <a:p>
            <a:r>
              <a:rPr lang="en-US" dirty="0" smtClean="0"/>
              <a:t>Stereotypes since 9/11 offensive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5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50+ market</a:t>
            </a:r>
          </a:p>
          <a:p>
            <a:r>
              <a:rPr lang="en-US" dirty="0" smtClean="0"/>
              <a:t>Disabilities</a:t>
            </a:r>
          </a:p>
          <a:p>
            <a:r>
              <a:rPr lang="en-US" smtClean="0"/>
              <a:t>LGBT market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4041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26</TotalTime>
  <Words>197</Words>
  <Application>Microsoft Office PowerPoint</Application>
  <PresentationFormat>On-screen Show (4:3)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Target Audiences and Inclusion</vt:lpstr>
      <vt:lpstr>Ethnic Groups</vt:lpstr>
      <vt:lpstr>African Americans</vt:lpstr>
      <vt:lpstr>Hispanic Americans</vt:lpstr>
      <vt:lpstr>Asian Americans</vt:lpstr>
      <vt:lpstr>Native Americans</vt:lpstr>
      <vt:lpstr>Arab Americans</vt:lpstr>
      <vt:lpstr>Other Groups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Audiences and Inclusion</dc:title>
  <dc:creator>rallman</dc:creator>
  <cp:lastModifiedBy>Allman II, Ronald J.</cp:lastModifiedBy>
  <cp:revision>4</cp:revision>
  <dcterms:created xsi:type="dcterms:W3CDTF">2013-05-09T18:22:43Z</dcterms:created>
  <dcterms:modified xsi:type="dcterms:W3CDTF">2016-05-24T21:47:49Z</dcterms:modified>
</cp:coreProperties>
</file>